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6" r:id="rId6"/>
    <p:sldId id="267" r:id="rId7"/>
    <p:sldId id="261" r:id="rId8"/>
    <p:sldId id="262" r:id="rId9"/>
    <p:sldId id="263" r:id="rId10"/>
    <p:sldId id="294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98" r:id="rId34"/>
    <p:sldId id="299" r:id="rId35"/>
    <p:sldId id="270" r:id="rId36"/>
    <p:sldId id="265" r:id="rId37"/>
    <p:sldId id="264" r:id="rId38"/>
    <p:sldId id="296" r:id="rId39"/>
    <p:sldId id="297" r:id="rId40"/>
    <p:sldId id="302" r:id="rId41"/>
    <p:sldId id="300" r:id="rId4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8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75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67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46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30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95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63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26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91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06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B64A5-9F80-4C29-A669-F147F8939EA2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C8E8D-1842-4BAB-8AD4-56D84B42B4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81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資料庫</a:t>
            </a:r>
            <a:r>
              <a:rPr lang="zh-TW" altLang="en-US" dirty="0"/>
              <a:t>實務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52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3033" y="953715"/>
            <a:ext cx="78722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1.</a:t>
            </a:r>
            <a:r>
              <a:rPr lang="zh-TW" altLang="en-US" sz="4800" dirty="0" smtClean="0"/>
              <a:t>建置</a:t>
            </a:r>
            <a:r>
              <a:rPr lang="en-US" altLang="zh-TW" sz="4800" dirty="0" smtClean="0"/>
              <a:t>friend</a:t>
            </a:r>
            <a:r>
              <a:rPr lang="zh-TW" altLang="en-US" sz="4800" dirty="0" smtClean="0"/>
              <a:t>資料庫</a:t>
            </a:r>
            <a:r>
              <a:rPr lang="en-US" altLang="zh-TW" sz="4800" dirty="0" smtClean="0"/>
              <a:t>(database)</a:t>
            </a:r>
            <a:endParaRPr lang="zh-TW" altLang="en-US" sz="4800" dirty="0"/>
          </a:p>
        </p:txBody>
      </p:sp>
      <p:sp>
        <p:nvSpPr>
          <p:cNvPr id="3" name="矩形 2"/>
          <p:cNvSpPr/>
          <p:nvPr/>
        </p:nvSpPr>
        <p:spPr>
          <a:xfrm>
            <a:off x="637688" y="2260844"/>
            <a:ext cx="6244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建置</a:t>
            </a:r>
            <a:r>
              <a:rPr lang="en-US" altLang="zh-TW" sz="3600" dirty="0" err="1" smtClean="0"/>
              <a:t>friend_club</a:t>
            </a:r>
            <a:r>
              <a:rPr lang="zh-TW" altLang="en-US" sz="3600" dirty="0" smtClean="0"/>
              <a:t>資料表</a:t>
            </a:r>
            <a:r>
              <a:rPr lang="en-US" altLang="zh-TW" sz="3600" dirty="0" smtClean="0"/>
              <a:t>(Table)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1412877" y="3060141"/>
            <a:ext cx="561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建立 </a:t>
            </a:r>
            <a:r>
              <a:rPr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主索引鍵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(primary key)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637688" y="3964770"/>
            <a:ext cx="6157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3.</a:t>
            </a:r>
            <a:r>
              <a:rPr lang="zh-TW" altLang="en-US" sz="3600" dirty="0" smtClean="0"/>
              <a:t>填資料 </a:t>
            </a:r>
            <a:r>
              <a:rPr lang="en-US" altLang="zh-TW" sz="3600" dirty="0" smtClean="0"/>
              <a:t>==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&gt;</a:t>
            </a:r>
            <a:r>
              <a:rPr lang="zh-TW" altLang="en-US" sz="3600" dirty="0" smtClean="0"/>
              <a:t>新增記錄</a:t>
            </a:r>
            <a:r>
              <a:rPr lang="en-US" altLang="zh-TW" sz="3600" dirty="0" smtClean="0"/>
              <a:t>(record)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637688" y="4981901"/>
            <a:ext cx="2382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4.</a:t>
            </a:r>
            <a:r>
              <a:rPr lang="zh-TW" altLang="en-US" sz="3600" dirty="0" smtClean="0"/>
              <a:t>簡單查詢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977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zh-TW" altLang="en-US" dirty="0" smtClean="0"/>
              <a:t>建置</a:t>
            </a:r>
            <a:r>
              <a:rPr lang="en-US" altLang="zh-TW" dirty="0" smtClean="0"/>
              <a:t>friend</a:t>
            </a:r>
            <a:r>
              <a:rPr lang="zh-TW" altLang="en-US" dirty="0" smtClean="0"/>
              <a:t>資料庫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47259"/>
            <a:ext cx="7886700" cy="333541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152073" y="3029527"/>
            <a:ext cx="3205018" cy="3417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62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59" y="2340433"/>
            <a:ext cx="7886700" cy="20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4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建置</a:t>
            </a:r>
            <a:r>
              <a:rPr lang="en-US" altLang="zh-TW" dirty="0" err="1" smtClean="0"/>
              <a:t>friend_club</a:t>
            </a:r>
            <a:r>
              <a:rPr lang="zh-TW" altLang="en-US" dirty="0" smtClean="0"/>
              <a:t>資料表</a:t>
            </a:r>
            <a:r>
              <a:rPr lang="en-US" altLang="zh-TW" dirty="0" smtClean="0"/>
              <a:t>(Table)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92701"/>
            <a:ext cx="7886700" cy="32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12-12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58" y="1811787"/>
            <a:ext cx="8163791" cy="41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53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05" y="1846149"/>
            <a:ext cx="7886700" cy="44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855" y="1955295"/>
            <a:ext cx="7676362" cy="32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5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04" y="1825088"/>
            <a:ext cx="7886700" cy="326252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013527" y="1856509"/>
            <a:ext cx="554182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134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29065"/>
            <a:ext cx="7886700" cy="374445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551709" y="2456873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173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54" y="1825625"/>
            <a:ext cx="7816292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738909" y="2022764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24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834986" cy="730827"/>
          </a:xfrm>
        </p:spPr>
        <p:txBody>
          <a:bodyPr/>
          <a:lstStyle/>
          <a:p>
            <a:r>
              <a:rPr lang="en-US" altLang="zh-TW" dirty="0" smtClean="0"/>
              <a:t>127.0.0.1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13" y="1095953"/>
            <a:ext cx="7932408" cy="52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90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寫</a:t>
            </a:r>
            <a:r>
              <a:rPr lang="en-US" altLang="zh-TW" dirty="0" err="1" smtClean="0"/>
              <a:t>sql</a:t>
            </a:r>
            <a:r>
              <a:rPr lang="zh-TW" altLang="en-US" dirty="0" smtClean="0"/>
              <a:t>程式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868" y="1774431"/>
            <a:ext cx="8182263" cy="383204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641599" y="1902691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08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262332" cy="835601"/>
          </a:xfrm>
        </p:spPr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err="1" smtClean="0"/>
              <a:t>qbe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478" y="1825625"/>
            <a:ext cx="7703044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777672" y="1825625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013591" y="615952"/>
            <a:ext cx="4433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by Example (QBE)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02057" y="1200727"/>
            <a:ext cx="5056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https://en.wikipedia.org/wiki/Query_by_Example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4397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主索引鍵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(primary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58709"/>
            <a:ext cx="7886700" cy="368517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493818" y="2259734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67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27" y="1314204"/>
            <a:ext cx="8325123" cy="4467759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5329382" y="2214894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216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409635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211781" y="4062167"/>
            <a:ext cx="2484583" cy="12764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66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86512"/>
            <a:ext cx="7886700" cy="362956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697018" y="3914385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392218" y="2732130"/>
            <a:ext cx="3288146" cy="6864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14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12-2-3	</a:t>
            </a:r>
            <a:r>
              <a:rPr lang="zh-TW" altLang="zh-TW" dirty="0"/>
              <a:t>新增</a:t>
            </a:r>
            <a:r>
              <a:rPr lang="zh-TW" altLang="zh-TW" dirty="0" smtClean="0"/>
              <a:t>記錄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       </a:t>
            </a:r>
            <a:r>
              <a:rPr lang="zh-TW" altLang="en-US" sz="2400" dirty="0" smtClean="0"/>
              <a:t>新增</a:t>
            </a:r>
            <a:r>
              <a:rPr lang="en-US" altLang="zh-TW" sz="2400" dirty="0" smtClean="0"/>
              <a:t>19</a:t>
            </a:r>
            <a:r>
              <a:rPr lang="zh-TW" altLang="en-US" sz="2400" dirty="0" smtClean="0"/>
              <a:t>筆紀錄</a:t>
            </a:r>
            <a:r>
              <a:rPr lang="en-US" altLang="zh-TW" sz="2400" dirty="0" smtClean="0"/>
              <a:t>12-15 == &gt;12-16</a:t>
            </a:r>
            <a:endParaRPr lang="zh-TW" altLang="en-US" sz="24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455" y="1825625"/>
            <a:ext cx="6593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34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6"/>
          <a:stretch/>
        </p:blipFill>
        <p:spPr>
          <a:xfrm>
            <a:off x="1145309" y="167626"/>
            <a:ext cx="5994400" cy="62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95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68" y="1848349"/>
            <a:ext cx="8469168" cy="41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71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50607"/>
            <a:ext cx="7886700" cy="35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84983"/>
          </a:xfrm>
        </p:spPr>
        <p:txBody>
          <a:bodyPr/>
          <a:lstStyle/>
          <a:p>
            <a:r>
              <a:rPr lang="en-US" altLang="zh-TW" dirty="0"/>
              <a:t>http://127.0.0.1: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8080</a:t>
            </a:r>
            <a:r>
              <a:rPr lang="en-US" altLang="zh-TW" dirty="0"/>
              <a:t>/dashboard/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14" y="1571123"/>
            <a:ext cx="7886700" cy="42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02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96" y="2085418"/>
            <a:ext cx="8487640" cy="28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7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65126"/>
            <a:ext cx="7532281" cy="628052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586181" y="524640"/>
            <a:ext cx="609600" cy="4248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089990" y="2575112"/>
            <a:ext cx="4185792" cy="42828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338755" y="4190145"/>
            <a:ext cx="204113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 smtClean="0"/>
              <a:t>往下拉會看到建立的</a:t>
            </a:r>
            <a:endParaRPr lang="en-US" altLang="zh-TW" dirty="0" smtClean="0"/>
          </a:p>
          <a:p>
            <a:r>
              <a:rPr lang="en-US" altLang="zh-TW" dirty="0" smtClean="0"/>
              <a:t>20</a:t>
            </a:r>
            <a:r>
              <a:rPr lang="zh-TW" altLang="en-US" dirty="0" smtClean="0"/>
              <a:t>筆資料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紀錄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32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44" y="855807"/>
            <a:ext cx="8453912" cy="55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49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784" y="365126"/>
            <a:ext cx="71818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14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884" y="526762"/>
            <a:ext cx="7866568" cy="58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07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 smtClean="0"/>
              <a:t>資料庫存取與管理</a:t>
            </a:r>
            <a:endParaRPr lang="en-US" altLang="zh-TW" sz="4800" dirty="0" smtClean="0"/>
          </a:p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使用</a:t>
            </a:r>
            <a:r>
              <a:rPr lang="en-US" altLang="zh-TW" sz="3200" dirty="0" err="1" smtClean="0">
                <a:solidFill>
                  <a:schemeClr val="bg1"/>
                </a:solidFill>
              </a:rPr>
              <a:t>phpmyadmin</a:t>
            </a:r>
            <a:r>
              <a:rPr lang="zh-TW" altLang="en-US" sz="3200" dirty="0" smtClean="0">
                <a:solidFill>
                  <a:schemeClr val="bg1"/>
                </a:solidFill>
              </a:rPr>
              <a:t>圖形化管理工具</a:t>
            </a:r>
            <a:endParaRPr lang="en-US" altLang="zh-TW" sz="32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3200" dirty="0" smtClean="0">
                <a:solidFill>
                  <a:srgbClr val="FFFF00"/>
                </a:solidFill>
              </a:rPr>
              <a:t>使用</a:t>
            </a:r>
            <a:r>
              <a:rPr lang="en-US" altLang="zh-TW" sz="3200" dirty="0" err="1" smtClean="0">
                <a:solidFill>
                  <a:srgbClr val="FFFF00"/>
                </a:solidFill>
              </a:rPr>
              <a:t>mysql</a:t>
            </a:r>
            <a:r>
              <a:rPr lang="zh-TW" altLang="en-US" sz="3200" dirty="0" smtClean="0">
                <a:solidFill>
                  <a:srgbClr val="FFFF00"/>
                </a:solidFill>
              </a:rPr>
              <a:t>　命令列管理工具</a:t>
            </a:r>
          </a:p>
        </p:txBody>
      </p:sp>
    </p:spTree>
    <p:extLst>
      <p:ext uri="{BB962C8B-B14F-4D97-AF65-F5344CB8AC3E}">
        <p14:creationId xmlns:p14="http://schemas.microsoft.com/office/powerpoint/2010/main" val="1333932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850" y="300472"/>
            <a:ext cx="2726115" cy="1325563"/>
          </a:xfrm>
        </p:spPr>
        <p:txBody>
          <a:bodyPr/>
          <a:lstStyle/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常用指令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7602" y="0"/>
            <a:ext cx="5671728" cy="66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3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01" y="682609"/>
            <a:ext cx="7932366" cy="61280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5001" y="159389"/>
            <a:ext cx="2198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/>
              <a:t>mysql</a:t>
            </a:r>
            <a:r>
              <a:rPr lang="en-US" altLang="zh-TW" sz="2800" dirty="0" smtClean="0"/>
              <a:t> -u  root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6798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825" y="227733"/>
            <a:ext cx="7223273" cy="64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7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439" y="1027907"/>
            <a:ext cx="7928534" cy="51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0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613" y="480290"/>
            <a:ext cx="2641023" cy="794762"/>
          </a:xfrm>
        </p:spPr>
        <p:txBody>
          <a:bodyPr/>
          <a:lstStyle/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http.conf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75557"/>
            <a:ext cx="7886700" cy="385147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80291" y="5366327"/>
            <a:ext cx="2937164" cy="6834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341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565" y="218497"/>
            <a:ext cx="7323343" cy="64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9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565" y="1825625"/>
            <a:ext cx="74228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91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 smtClean="0"/>
              <a:t>資料庫存取與管理</a:t>
            </a:r>
            <a:endParaRPr lang="en-US" altLang="zh-TW" sz="4800" dirty="0" smtClean="0"/>
          </a:p>
          <a:p>
            <a:pPr algn="ctr"/>
            <a:r>
              <a:rPr lang="zh-TW" altLang="en-US" sz="3200" dirty="0" smtClean="0">
                <a:solidFill>
                  <a:srgbClr val="FFFF00"/>
                </a:solidFill>
              </a:rPr>
              <a:t>使用</a:t>
            </a:r>
            <a:r>
              <a:rPr lang="en-US" altLang="zh-TW" sz="3200" dirty="0" err="1" smtClean="0">
                <a:solidFill>
                  <a:srgbClr val="FFFF00"/>
                </a:solidFill>
              </a:rPr>
              <a:t>phpmyadmin</a:t>
            </a:r>
            <a:r>
              <a:rPr lang="zh-TW" altLang="en-US" sz="3200" dirty="0" smtClean="0">
                <a:solidFill>
                  <a:srgbClr val="FFFF00"/>
                </a:solidFill>
              </a:rPr>
              <a:t>圖形化管理工具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pPr algn="ctr"/>
            <a:r>
              <a:rPr lang="zh-TW" altLang="en-US" sz="3200" dirty="0" smtClean="0"/>
              <a:t>使用</a:t>
            </a:r>
            <a:r>
              <a:rPr lang="en-US" altLang="zh-TW" sz="3200" dirty="0" err="1" smtClean="0"/>
              <a:t>mysql</a:t>
            </a:r>
            <a:r>
              <a:rPr lang="zh-TW" altLang="en-US" sz="3200" dirty="0" smtClean="0"/>
              <a:t>　命令列管理工具</a:t>
            </a:r>
          </a:p>
        </p:txBody>
      </p:sp>
    </p:spTree>
    <p:extLst>
      <p:ext uri="{BB962C8B-B14F-4D97-AF65-F5344CB8AC3E}">
        <p14:creationId xmlns:p14="http://schemas.microsoft.com/office/powerpoint/2010/main" val="280253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84983"/>
          </a:xfrm>
        </p:spPr>
        <p:txBody>
          <a:bodyPr/>
          <a:lstStyle/>
          <a:p>
            <a:r>
              <a:rPr lang="en-US" altLang="zh-TW" dirty="0"/>
              <a:t>http://127.0.0.1:8080/dashboard/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14" y="1571123"/>
            <a:ext cx="7886700" cy="4232268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7546109" y="1450109"/>
            <a:ext cx="969241" cy="6373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78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 smtClean="0"/>
              <a:t>phpmyadmin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286" y="1879899"/>
            <a:ext cx="7886700" cy="31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4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94094"/>
            <a:ext cx="7886700" cy="18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3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559" y="272763"/>
            <a:ext cx="1902114" cy="60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131</Words>
  <Application>Microsoft Office PowerPoint</Application>
  <PresentationFormat>如螢幕大小 (4:3)</PresentationFormat>
  <Paragraphs>32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6" baseType="lpstr">
      <vt:lpstr>新細明體</vt:lpstr>
      <vt:lpstr>Arial</vt:lpstr>
      <vt:lpstr>Calibri</vt:lpstr>
      <vt:lpstr>Calibri Light</vt:lpstr>
      <vt:lpstr>Office 佈景主題</vt:lpstr>
      <vt:lpstr>資料庫實務</vt:lpstr>
      <vt:lpstr>127.0.0.1</vt:lpstr>
      <vt:lpstr>http://127.0.0.1:8080/dashboard/</vt:lpstr>
      <vt:lpstr>http.conf</vt:lpstr>
      <vt:lpstr>PowerPoint 簡報</vt:lpstr>
      <vt:lpstr>http://127.0.0.1:8080/dashboard/</vt:lpstr>
      <vt:lpstr>使用phpmyadmin</vt:lpstr>
      <vt:lpstr>PowerPoint 簡報</vt:lpstr>
      <vt:lpstr>PowerPoint 簡報</vt:lpstr>
      <vt:lpstr>PowerPoint 簡報</vt:lpstr>
      <vt:lpstr> 建置friend資料庫</vt:lpstr>
      <vt:lpstr>PowerPoint 簡報</vt:lpstr>
      <vt:lpstr>建置friend_club資料表(Table)</vt:lpstr>
      <vt:lpstr>12-12</vt:lpstr>
      <vt:lpstr>PowerPoint 簡報</vt:lpstr>
      <vt:lpstr>PowerPoint 簡報</vt:lpstr>
      <vt:lpstr>PowerPoint 簡報</vt:lpstr>
      <vt:lpstr>PowerPoint 簡報</vt:lpstr>
      <vt:lpstr>PowerPoint 簡報</vt:lpstr>
      <vt:lpstr>寫sql程式</vt:lpstr>
      <vt:lpstr>執行qbe</vt:lpstr>
      <vt:lpstr>建立 主索引鍵(primary key)</vt:lpstr>
      <vt:lpstr>PowerPoint 簡報</vt:lpstr>
      <vt:lpstr>PowerPoint 簡報</vt:lpstr>
      <vt:lpstr>PowerPoint 簡報</vt:lpstr>
      <vt:lpstr>12-2-3 新增記錄         新增19筆紀錄12-15 == &gt;12-16</vt:lpstr>
      <vt:lpstr>PowerPoint 簡報</vt:lpstr>
      <vt:lpstr>找到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Mysql 常用指令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 Tseng</dc:creator>
  <cp:lastModifiedBy>Ben Tseng</cp:lastModifiedBy>
  <cp:revision>11</cp:revision>
  <dcterms:created xsi:type="dcterms:W3CDTF">2021-06-01T17:11:20Z</dcterms:created>
  <dcterms:modified xsi:type="dcterms:W3CDTF">2021-06-02T01:18:34Z</dcterms:modified>
</cp:coreProperties>
</file>